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8BAFC-C497-4170-8742-C8C7EBC1B467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A1CC9-AFEB-4EFD-8D10-3CDDE840B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211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8BAFC-C497-4170-8742-C8C7EBC1B467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A1CC9-AFEB-4EFD-8D10-3CDDE840B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906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8BAFC-C497-4170-8742-C8C7EBC1B467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A1CC9-AFEB-4EFD-8D10-3CDDE840B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035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8BAFC-C497-4170-8742-C8C7EBC1B467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A1CC9-AFEB-4EFD-8D10-3CDDE840B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585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8BAFC-C497-4170-8742-C8C7EBC1B467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A1CC9-AFEB-4EFD-8D10-3CDDE840B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27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8BAFC-C497-4170-8742-C8C7EBC1B467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A1CC9-AFEB-4EFD-8D10-3CDDE840B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629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8BAFC-C497-4170-8742-C8C7EBC1B467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A1CC9-AFEB-4EFD-8D10-3CDDE840B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556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8BAFC-C497-4170-8742-C8C7EBC1B467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A1CC9-AFEB-4EFD-8D10-3CDDE840B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543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8BAFC-C497-4170-8742-C8C7EBC1B467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A1CC9-AFEB-4EFD-8D10-3CDDE840B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19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8BAFC-C497-4170-8742-C8C7EBC1B467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A1CC9-AFEB-4EFD-8D10-3CDDE840B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99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8BAFC-C497-4170-8742-C8C7EBC1B467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A1CC9-AFEB-4EFD-8D10-3CDDE840B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27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8BAFC-C497-4170-8742-C8C7EBC1B467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A1CC9-AFEB-4EFD-8D10-3CDDE840B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576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3254" y="227064"/>
            <a:ext cx="106899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Адрес местонахождения: г. Москва, район Щербинка, ул. Железнодорожная, возле д. 4. Марка ТС: ВАЗ 21154 LADA SAMARA  , Цвет: тёмно-зелёный, ГРЗ: У 203 ХВ 799.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район Вороново, с. </a:t>
            </a:r>
            <a:r>
              <a:rPr lang="ru-RU" sz="1400" dirty="0" err="1" smtClean="0"/>
              <a:t>Клёново</a:t>
            </a:r>
            <a:r>
              <a:rPr lang="ru-RU" sz="1400" dirty="0" smtClean="0"/>
              <a:t>, ул. Школьная, вблизи дома № 1.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86" y="2523982"/>
            <a:ext cx="3157932" cy="20904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6554" y="2517894"/>
            <a:ext cx="3274736" cy="20965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5340" y="2517894"/>
            <a:ext cx="3034277" cy="212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340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8984" y="255346"/>
            <a:ext cx="1061458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Адрес местонахождения: г. Москва,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Щербинка, ул. Маршала Савицкого, возле д. 30 корп. 1. Марка ТС: Газель, Цвет: синий, ГРЗ: б/н.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400" dirty="0" err="1" smtClean="0"/>
              <a:t>благоустройства</a:t>
            </a:r>
            <a:r>
              <a:rPr lang="ru-RU" sz="14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Вороново, с. </a:t>
            </a:r>
            <a:r>
              <a:rPr lang="ru-RU" sz="1400" dirty="0" err="1" smtClean="0"/>
              <a:t>Клёново</a:t>
            </a:r>
            <a:r>
              <a:rPr lang="ru-RU" sz="1400" dirty="0" smtClean="0"/>
              <a:t>, ул. Школьная, вблизи дома № 1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236" y="2724347"/>
            <a:ext cx="3192513" cy="23478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0882" y="2724347"/>
            <a:ext cx="3190035" cy="23478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4732" y="2724347"/>
            <a:ext cx="3136705" cy="234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67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792" y="368467"/>
            <a:ext cx="1143471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Адрес местонахождения: г. Москва,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Щербинка, ул. Нечаевская, возле уч. 152 СНТ </a:t>
            </a:r>
            <a:r>
              <a:rPr lang="ru-RU" sz="1400" dirty="0" err="1" smtClean="0"/>
              <a:t>Рязаново</a:t>
            </a:r>
            <a:r>
              <a:rPr lang="ru-RU" sz="1400" dirty="0" smtClean="0"/>
              <a:t> . Марка ТС: Газель NEXT  2824NE, Цвет: белый, ГРЗ: М 438 OE 797.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400" dirty="0" err="1" smtClean="0"/>
              <a:t>благоустройства</a:t>
            </a:r>
            <a:r>
              <a:rPr lang="ru-RU" sz="14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Вороново, с. </a:t>
            </a:r>
            <a:r>
              <a:rPr lang="ru-RU" sz="1400" dirty="0" err="1" smtClean="0"/>
              <a:t>Клёново</a:t>
            </a:r>
            <a:r>
              <a:rPr lang="ru-RU" sz="1400" dirty="0" smtClean="0"/>
              <a:t>, ул. Школьная, д. №1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258" y="2790333"/>
            <a:ext cx="3487138" cy="21298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2027" y="2790333"/>
            <a:ext cx="3121152" cy="20849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810" y="2777555"/>
            <a:ext cx="3119242" cy="211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187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8474" y="311906"/>
            <a:ext cx="1115190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Адрес местонахождения: г. Москва,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Щербинка, ул. Маршала Савицкого, возле д. 26 корп. 2. Марка ТС: ЛАДА 210740, Цвет: средний серо-зелёный металл, ГРЗ:  У 573 СА 799.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400" dirty="0" err="1" smtClean="0"/>
              <a:t>благоустройства</a:t>
            </a:r>
            <a:r>
              <a:rPr lang="ru-RU" sz="14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Вороново, с. </a:t>
            </a:r>
            <a:r>
              <a:rPr lang="ru-RU" sz="1400" dirty="0" err="1" smtClean="0"/>
              <a:t>Клёново</a:t>
            </a:r>
            <a:r>
              <a:rPr lang="ru-RU" sz="1400" dirty="0" smtClean="0"/>
              <a:t>, ул. Школьная, вблизи дома № 1.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439" y="2648931"/>
            <a:ext cx="3280184" cy="23277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117" y="2648931"/>
            <a:ext cx="3214492" cy="232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9548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625</Words>
  <Application>Microsoft Office PowerPoint</Application>
  <PresentationFormat>Широкоэкранный</PresentationFormat>
  <Paragraphs>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2</cp:revision>
  <dcterms:created xsi:type="dcterms:W3CDTF">2025-02-20T05:42:18Z</dcterms:created>
  <dcterms:modified xsi:type="dcterms:W3CDTF">2025-02-20T08:12:12Z</dcterms:modified>
</cp:coreProperties>
</file>